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9144000" cy="5143500" type="screen16x9"/>
  <p:notesSz cx="6858000" cy="9144000"/>
  <p:defaultTextStyle>
    <a:defPPr>
      <a:defRPr lang="zh-CN"/>
    </a:defPPr>
    <a:lvl1pPr marL="0" algn="l" defTabSz="68590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52" algn="l" defTabSz="68590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03" algn="l" defTabSz="68590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854" algn="l" defTabSz="68590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805" algn="l" defTabSz="68590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757" algn="l" defTabSz="68590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708" algn="l" defTabSz="68590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659" algn="l" defTabSz="68590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612" algn="l" defTabSz="68590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A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7B18-9C48-464E-A600-581B5CC5736C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CC1F-7B8B-4341-A0F3-4783639B3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38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7B18-9C48-464E-A600-581B5CC5736C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CC1F-7B8B-4341-A0F3-4783639B3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09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7B18-9C48-464E-A600-581B5CC5736C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CC1F-7B8B-4341-A0F3-4783639B3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58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7B18-9C48-464E-A600-581B5CC5736C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CC1F-7B8B-4341-A0F3-4783639B3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69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7B18-9C48-464E-A600-581B5CC5736C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CC1F-7B8B-4341-A0F3-4783639B3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13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7B18-9C48-464E-A600-581B5CC5736C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CC1F-7B8B-4341-A0F3-4783639B3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41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7B18-9C48-464E-A600-581B5CC5736C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CC1F-7B8B-4341-A0F3-4783639B3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8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7B18-9C48-464E-A600-581B5CC5736C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CC1F-7B8B-4341-A0F3-4783639B3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2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7B18-9C48-464E-A600-581B5CC5736C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CC1F-7B8B-4341-A0F3-4783639B3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51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7B18-9C48-464E-A600-581B5CC5736C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CC1F-7B8B-4341-A0F3-4783639B3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90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7B18-9C48-464E-A600-581B5CC5736C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CC1F-7B8B-4341-A0F3-4783639B3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40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7B18-9C48-464E-A600-581B5CC5736C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9CC1F-7B8B-4341-A0F3-4783639B3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3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" y="75"/>
            <a:ext cx="9143735" cy="514335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2981" y="1394502"/>
            <a:ext cx="72351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12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日下午</a:t>
            </a:r>
            <a:r>
              <a:rPr lang="en-US" altLang="zh-CN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15:00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在第一学术报告厅召开初中部教职员工大会； </a:t>
            </a:r>
          </a:p>
          <a:p>
            <a:pPr marL="400050" indent="-400050" algn="just"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bg1"/>
              </a:solidFill>
              <a:latin typeface="迷你简长艺" panose="02010609000101010101" pitchFamily="49" charset="-122"/>
              <a:ea typeface="迷你简长艺" panose="02010609000101010101" pitchFamily="49" charset="-122"/>
            </a:endParaRPr>
          </a:p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2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19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日下午</a:t>
            </a:r>
            <a:r>
              <a:rPr lang="en-US" altLang="zh-CN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15:00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在第一学术报告厅召开初中部教职员工开学工作</a:t>
            </a:r>
            <a:r>
              <a:rPr lang="zh-CN" altLang="en-US" sz="1800" dirty="0" smtClean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会开学前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安全大检查； </a:t>
            </a:r>
          </a:p>
          <a:p>
            <a:pPr marL="400050" indent="-400050" algn="just"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bg1"/>
              </a:solidFill>
              <a:latin typeface="迷你简长艺" panose="02010609000101010101" pitchFamily="49" charset="-122"/>
              <a:ea typeface="迷你简长艺" panose="02010609000101010101" pitchFamily="49" charset="-122"/>
            </a:endParaRPr>
          </a:p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2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20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日上午</a:t>
            </a:r>
            <a:r>
              <a:rPr lang="en-US" altLang="zh-CN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8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：</a:t>
            </a:r>
            <a:r>
              <a:rPr lang="en-US" altLang="zh-CN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00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初一年级、初二年级、初三年级学生报到注册，</a:t>
            </a:r>
            <a:r>
              <a:rPr lang="zh-CN" altLang="en-US" sz="1800" dirty="0" smtClean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安全教育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，各年级汇总学生人数； </a:t>
            </a:r>
          </a:p>
          <a:p>
            <a:pPr marL="400050" indent="-400050" algn="just"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bg1"/>
              </a:solidFill>
              <a:latin typeface="迷你简长艺" panose="02010609000101010101" pitchFamily="49" charset="-122"/>
              <a:ea typeface="迷你简长艺" panose="02010609000101010101" pitchFamily="49" charset="-122"/>
            </a:endParaRPr>
          </a:p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2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21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日正式行课； </a:t>
            </a:r>
          </a:p>
          <a:p>
            <a:pPr marL="400050" indent="-400050" algn="just"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bg1"/>
              </a:solidFill>
              <a:latin typeface="迷你简长艺" panose="02010609000101010101" pitchFamily="49" charset="-122"/>
              <a:ea typeface="迷你简长艺" panose="02010609000101010101" pitchFamily="49" charset="-122"/>
            </a:endParaRPr>
          </a:p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2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25</a:t>
            </a:r>
            <a:r>
              <a:rPr lang="zh-CN" altLang="en-US" sz="1800" dirty="0">
                <a:solidFill>
                  <a:schemeClr val="bg1"/>
                </a:solidFill>
                <a:latin typeface="迷你简长艺" panose="02010609000101010101" pitchFamily="49" charset="-122"/>
                <a:ea typeface="迷你简长艺" panose="02010609000101010101" pitchFamily="49" charset="-122"/>
              </a:rPr>
              <a:t>日开学典礼。</a:t>
            </a:r>
          </a:p>
        </p:txBody>
      </p:sp>
    </p:spTree>
    <p:extLst>
      <p:ext uri="{BB962C8B-B14F-4D97-AF65-F5344CB8AC3E}">
        <p14:creationId xmlns:p14="http://schemas.microsoft.com/office/powerpoint/2010/main" val="97773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2896</TotalTime>
  <Words>84</Words>
  <Application>Microsoft Office PowerPoint</Application>
  <PresentationFormat>全屏显示(16:9)</PresentationFormat>
  <Paragraphs>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迷你简长艺</vt:lpstr>
      <vt:lpstr>宋体</vt:lpstr>
      <vt:lpstr>Arial</vt:lpstr>
      <vt:lpstr>Calibri</vt:lpstr>
      <vt:lpstr>Calibri Light</vt:lpstr>
      <vt:lpstr>Wingdings</vt:lpstr>
      <vt:lpstr>Office 主题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Windows</cp:lastModifiedBy>
  <cp:revision>26</cp:revision>
  <dcterms:created xsi:type="dcterms:W3CDTF">2018-08-19T03:19:03Z</dcterms:created>
  <dcterms:modified xsi:type="dcterms:W3CDTF">2019-01-17T01:10:57Z</dcterms:modified>
</cp:coreProperties>
</file>